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7" r:id="rId11"/>
    <p:sldId id="286" r:id="rId12"/>
    <p:sldId id="288" r:id="rId13"/>
    <p:sldId id="293" r:id="rId14"/>
    <p:sldId id="292" r:id="rId15"/>
    <p:sldId id="289" r:id="rId16"/>
    <p:sldId id="290" r:id="rId17"/>
    <p:sldId id="294" r:id="rId18"/>
    <p:sldId id="291" r:id="rId19"/>
    <p:sldId id="295" r:id="rId20"/>
    <p:sldId id="308" r:id="rId21"/>
    <p:sldId id="309" r:id="rId22"/>
    <p:sldId id="296" r:id="rId23"/>
    <p:sldId id="297" r:id="rId24"/>
    <p:sldId id="310" r:id="rId25"/>
    <p:sldId id="298" r:id="rId26"/>
    <p:sldId id="311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12" r:id="rId37"/>
    <p:sldId id="258" r:id="rId38"/>
    <p:sldId id="278" r:id="rId39"/>
  </p:sldIdLst>
  <p:sldSz cx="18288000" cy="10287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E00AA7-D183-44D4-A3ED-EE60238F59ED}">
          <p14:sldIdLst>
            <p14:sldId id="256"/>
            <p14:sldId id="257"/>
            <p14:sldId id="279"/>
          </p14:sldIdLst>
        </p14:section>
        <p14:section name="week1" id="{064C3F38-B9B6-4942-8ED9-57258299F4DD}">
          <p14:sldIdLst>
            <p14:sldId id="280"/>
            <p14:sldId id="281"/>
            <p14:sldId id="282"/>
          </p14:sldIdLst>
        </p14:section>
        <p14:section name="week2" id="{77D6FB04-E0DB-46AB-9EFC-6CF27086400D}">
          <p14:sldIdLst>
            <p14:sldId id="283"/>
            <p14:sldId id="284"/>
          </p14:sldIdLst>
        </p14:section>
        <p14:section name="week3" id="{44C04210-6B13-40AA-9E41-0B6680F2DAEB}">
          <p14:sldIdLst>
            <p14:sldId id="285"/>
            <p14:sldId id="287"/>
            <p14:sldId id="286"/>
          </p14:sldIdLst>
        </p14:section>
        <p14:section name="week4" id="{FCF5F082-6B58-450B-AA0A-3321C03789C2}">
          <p14:sldIdLst>
            <p14:sldId id="288"/>
            <p14:sldId id="293"/>
            <p14:sldId id="292"/>
            <p14:sldId id="289"/>
          </p14:sldIdLst>
        </p14:section>
        <p14:section name="week6" id="{B5B9C27C-DA7D-40E4-B371-C1E73D97AA72}">
          <p14:sldIdLst>
            <p14:sldId id="290"/>
            <p14:sldId id="294"/>
            <p14:sldId id="291"/>
          </p14:sldIdLst>
        </p14:section>
        <p14:section name="week10" id="{BE68E2A4-A82F-4498-9FF3-EDDD10FD1C7E}">
          <p14:sldIdLst>
            <p14:sldId id="295"/>
            <p14:sldId id="308"/>
            <p14:sldId id="309"/>
          </p14:sldIdLst>
        </p14:section>
        <p14:section name="week11" id="{43FD8568-7675-46DF-BA14-0A99C44CDF6D}">
          <p14:sldIdLst>
            <p14:sldId id="296"/>
            <p14:sldId id="297"/>
            <p14:sldId id="310"/>
          </p14:sldIdLst>
        </p14:section>
        <p14:section name="week12" id="{82C3D1E7-8EBC-484A-9E28-FEB7C57BFA58}">
          <p14:sldIdLst>
            <p14:sldId id="298"/>
            <p14:sldId id="311"/>
            <p14:sldId id="299"/>
          </p14:sldIdLst>
        </p14:section>
        <p14:section name="week13" id="{357F568E-8114-4024-9BF1-C6DA2BADD20A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week14" id="{5DA54518-0896-4334-B049-0C9E849D5F72}">
          <p14:sldIdLst>
            <p14:sldId id="306"/>
            <p14:sldId id="307"/>
            <p14:sldId id="312"/>
          </p14:sldIdLst>
        </p14:section>
        <p14:section name="출처 및 점수" id="{EE7E4E8D-3E3F-4805-A589-37E5B3991F21}">
          <p14:sldIdLst>
            <p14:sldId id="258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353" autoAdjust="0"/>
  </p:normalViewPr>
  <p:slideViewPr>
    <p:cSldViewPr>
      <p:cViewPr varScale="1">
        <p:scale>
          <a:sx n="71" d="100"/>
          <a:sy n="71" d="100"/>
        </p:scale>
        <p:origin x="72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AC043-311A-43BA-90E5-100C41AAA2D9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C4D83-972B-42FC-86DB-1DCFEEE7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7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28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1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3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30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3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0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84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7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041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709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4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64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6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06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35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50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6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19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2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83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07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3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77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44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83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68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83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2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9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3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21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5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C4D83-972B-42FC-86DB-1DCFEEE734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3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mra0467/game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leseo.com/git-add/" TargetMode="External"/><Relationship Id="rId2" Type="http://schemas.openxmlformats.org/officeDocument/2006/relationships/hyperlink" Target="https://blog.outsider.ne.kr/1503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ch18735.github.io/git/GIT_Managing_File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1562100"/>
            <a:ext cx="12256154" cy="167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dirty="0">
                <a:solidFill>
                  <a:srgbClr val="F6F6F6"/>
                </a:solidFill>
                <a:ea typeface="Nanum Gothic Ultra-Bold"/>
              </a:rPr>
              <a:t>Git Hub </a:t>
            </a:r>
            <a:r>
              <a:rPr lang="ko-KR" altLang="en-US" sz="9900" dirty="0">
                <a:solidFill>
                  <a:srgbClr val="F6F6F6"/>
                </a:solidFill>
                <a:ea typeface="Nanum Gothic Ultra-Bold"/>
              </a:rPr>
              <a:t>발표</a:t>
            </a:r>
            <a:endParaRPr lang="en-US" sz="9900" dirty="0">
              <a:solidFill>
                <a:srgbClr val="F6F6F6"/>
              </a:solidFill>
              <a:ea typeface="Nanum Gothic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6743700"/>
            <a:ext cx="6962010" cy="297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날짜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2023-12-08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endParaRPr lang="en-US" altLang="ko-KR" sz="3348" dirty="0">
              <a:solidFill>
                <a:srgbClr val="F6F6F6"/>
              </a:solidFill>
              <a:ea typeface="Nanum Gothic"/>
            </a:endParaRP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학번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2021864039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endParaRPr lang="en-US" altLang="ko-KR" sz="3348" dirty="0">
              <a:solidFill>
                <a:srgbClr val="F6F6F6"/>
              </a:solidFill>
              <a:ea typeface="Nanum Gothic"/>
            </a:endParaRP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이름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</a:t>
            </a: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김태헌</a:t>
            </a:r>
            <a:endParaRPr lang="en-US" sz="3348" dirty="0">
              <a:solidFill>
                <a:srgbClr val="F6F6F6"/>
              </a:solidFill>
              <a:ea typeface="Nanum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B708-C7CA-6337-E182-BF2CD6C388B2}"/>
              </a:ext>
            </a:extLst>
          </p:cNvPr>
          <p:cNvSpPr txBox="1"/>
          <p:nvPr/>
        </p:nvSpPr>
        <p:spPr>
          <a:xfrm>
            <a:off x="5524500" y="3314700"/>
            <a:ext cx="723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https://github.com/Kimra0467/game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114300"/>
            <a:ext cx="8458200" cy="25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/game/week3/class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93B88-2D10-DEFF-9741-EB7FF4D7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43172"/>
            <a:ext cx="3124200" cy="8300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3F51E-83EF-5634-BAEE-CBE580E1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573471"/>
            <a:ext cx="2953162" cy="8440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D99580-0246-0B1B-5F71-B9A40C3D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9186" y="1643172"/>
            <a:ext cx="252447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2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58496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/game/week1/class/readme.md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49D27C-DF56-4389-3E04-6AEF4589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4830"/>
            <a:ext cx="4429743" cy="77068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84AE10-19D6-3C6D-AC1F-A7D45489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019" y="1694830"/>
            <a:ext cx="4267796" cy="32675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4AE058-B754-7163-1523-21929FA7F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407" y="1694830"/>
            <a:ext cx="3715268" cy="79068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0F955D-C4C9-40D5-E788-F405A4DA5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1703225"/>
            <a:ext cx="6351521" cy="71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/game/week4/report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A2A3D-72CB-C380-F0DC-8B15D071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0" y="2552700"/>
            <a:ext cx="1809050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1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40970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/game/week4/report/</a:t>
            </a: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Readme.md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807DD8-72F5-5B4D-9425-7E4C32D4592C}"/>
              </a:ext>
            </a:extLst>
          </p:cNvPr>
          <p:cNvGrpSpPr/>
          <p:nvPr/>
        </p:nvGrpSpPr>
        <p:grpSpPr>
          <a:xfrm>
            <a:off x="685800" y="1558042"/>
            <a:ext cx="10896600" cy="8496300"/>
            <a:chOff x="685800" y="1600200"/>
            <a:chExt cx="9322743" cy="78888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833163-A0A2-737F-F0ED-6F5CD05C1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600200"/>
              <a:ext cx="9322743" cy="70866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A4A53D-FBA1-6978-D09D-521AB538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1000" y="8726914"/>
              <a:ext cx="5277587" cy="76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855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31826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/game/week4/report/</a:t>
            </a: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Readme.md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C9FF7-B2A1-2E13-5DF3-391BA41D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60837"/>
            <a:ext cx="6858000" cy="8447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023206-ACD4-E5BE-717A-0F90D740A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8115300"/>
            <a:ext cx="77068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C35DB588-2CEB-0F54-4D8E-700642355A00}"/>
              </a:ext>
            </a:extLst>
          </p:cNvPr>
          <p:cNvSpPr txBox="1"/>
          <p:nvPr/>
        </p:nvSpPr>
        <p:spPr>
          <a:xfrm>
            <a:off x="708212" y="261021"/>
            <a:ext cx="8458200" cy="380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/game/week4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/report 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12814F-C4E6-943C-29C9-79BE3F0546A3}"/>
              </a:ext>
            </a:extLst>
          </p:cNvPr>
          <p:cNvGrpSpPr/>
          <p:nvPr/>
        </p:nvGrpSpPr>
        <p:grpSpPr>
          <a:xfrm>
            <a:off x="6858000" y="198344"/>
            <a:ext cx="9434724" cy="9890312"/>
            <a:chOff x="228600" y="190500"/>
            <a:chExt cx="9434724" cy="98903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A90162-A362-F0EF-D141-9FC73AFE6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90500"/>
              <a:ext cx="9434724" cy="76693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C0F452-68C6-26B6-BF1A-758A5850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7805483"/>
              <a:ext cx="9144000" cy="2275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62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/game/week6/report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1497-CC85-7558-CF48-F95E8701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2" y="3162300"/>
            <a:ext cx="17727276" cy="32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4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52343"/>
            <a:ext cx="6781800" cy="2469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/game/week6/report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D5B26-C369-0554-B3D8-93D2FAA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-1"/>
            <a:ext cx="10668000" cy="103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157" y="33618"/>
            <a:ext cx="6781800" cy="25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/game/week1/report/readme.md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79513-F216-B57A-3BE5-916C2F050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43985"/>
            <a:ext cx="9078592" cy="2114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A9E80B-619C-ADB4-5E4F-B126E9A8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600012"/>
            <a:ext cx="8161451" cy="90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5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/game/week11/report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91ECC2-1F4F-EDD7-D5C4-EE064804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0" y="3086100"/>
            <a:ext cx="1790949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266700"/>
            <a:ext cx="6743699" cy="1236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Kimra0467/game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4C8FC-E4C8-9D4E-D386-6CDA5F62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943100"/>
            <a:ext cx="10363200" cy="76094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44018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/game/week11/report/</a:t>
            </a:r>
            <a:r>
              <a:rPr lang="en-US" sz="6000" u="none" dirty="0">
                <a:solidFill>
                  <a:srgbClr val="0E0857"/>
                </a:solidFill>
                <a:ea typeface="Nanum Gothic Ultra-Bold"/>
              </a:rPr>
              <a:t>Readme.md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FDC8D4-C45C-8D3B-87C1-5270BED1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73" y="1558042"/>
            <a:ext cx="17089627" cy="82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33619"/>
            <a:ext cx="13258800" cy="2469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/game/week11/report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 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6788FD-265A-8448-067A-AA7CA05C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75508"/>
            <a:ext cx="10439400" cy="100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7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/game/week12/report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60059-1585-1195-7AFD-EA49C524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2" y="1943100"/>
            <a:ext cx="1784281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824" y="0"/>
            <a:ext cx="143256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/game/week12/report/readme.md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A77188-9641-7BAA-E14C-7B619373B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1328205"/>
            <a:ext cx="15118976" cy="8111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BBC53E-7665-00AA-B00E-E06C673E1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3619500"/>
            <a:ext cx="5461336" cy="53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8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-114300"/>
            <a:ext cx="14325600" cy="2469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/game/week12/report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EA05D-42C8-5E0E-E240-C8E8438A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99097"/>
            <a:ext cx="9220200" cy="102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21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/game/week13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D22A3-F33C-7B5D-96E5-A4561CE3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4" y="1943100"/>
            <a:ext cx="1795713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0"/>
            <a:ext cx="9677400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/game/week13/readme.md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E9FEB-A9EB-880C-16D5-DBD2074E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2" y="1333500"/>
            <a:ext cx="17842815" cy="82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1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12700"/>
            <a:ext cx="8458200" cy="25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/game/week13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00A5D-4561-2121-3F72-611A8A27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257300"/>
            <a:ext cx="12123462" cy="8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/game/week14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53120-3545-F387-8727-2720463D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2" y="2161759"/>
            <a:ext cx="17995236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3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0668000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/game/week14/readme.md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48BD6D-19DB-FB51-294F-76A6EEEF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540146"/>
            <a:ext cx="10456608" cy="87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9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0"/>
            <a:ext cx="113538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/game/readme.md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8DEB0-1FBA-02BF-A589-4FE2E831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2" y="1710441"/>
            <a:ext cx="8526065" cy="75448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CBB01D2-5432-E2D1-8525-7C02F684C1B6}"/>
              </a:ext>
            </a:extLst>
          </p:cNvPr>
          <p:cNvGrpSpPr/>
          <p:nvPr/>
        </p:nvGrpSpPr>
        <p:grpSpPr>
          <a:xfrm>
            <a:off x="8839200" y="364435"/>
            <a:ext cx="8507012" cy="9710673"/>
            <a:chOff x="9224212" y="190500"/>
            <a:chExt cx="8507012" cy="97106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D92717-23EC-12DD-03BA-0A93E3A2A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4212" y="190500"/>
              <a:ext cx="8507012" cy="76591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C2E11A-D9A9-C63B-8B21-18F8BB2E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5252" y="7843486"/>
              <a:ext cx="8125959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23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101600"/>
            <a:ext cx="14833808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/game/week14	history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4E3DF-3E20-3123-A5E9-713F6151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5" y="1651000"/>
            <a:ext cx="9270584" cy="670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A59D15-0423-50D6-03EB-C6DA29EEA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539" y="2705100"/>
            <a:ext cx="88050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/game/week14-1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6ED8BD-A106-570F-7F19-B744B818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4" y="2171700"/>
            <a:ext cx="17957131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1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06680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/game/week14/readme.md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E1B27B-BBB8-0E38-081D-12A68E6C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4" y="1729224"/>
            <a:ext cx="17957131" cy="82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7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" y="-190500"/>
            <a:ext cx="12382500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/game/week14-1		history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F8672-F153-D0D9-DF50-7391D026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050041"/>
            <a:ext cx="8923747" cy="7370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B258AC-2C20-8698-C9E0-84553538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147" y="2552700"/>
            <a:ext cx="9138726" cy="67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0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/game/week15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16921-D266-7548-48CB-97D19922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" y="1556837"/>
            <a:ext cx="17985710" cy="71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6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147066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/game/week15/</a:t>
            </a: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Readme.md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227C2-2B7A-9E60-0D9B-ABEAAAFA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81598"/>
            <a:ext cx="13222545" cy="82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8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0"/>
            <a:ext cx="13792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6000" dirty="0">
                <a:solidFill>
                  <a:srgbClr val="0E0857"/>
                </a:solidFill>
                <a:ea typeface="Nanum Gothic Ultra-Bold"/>
              </a:rPr>
              <a:t>/game/week15			history</a:t>
            </a:r>
            <a:endParaRPr lang="en-US" sz="60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7F083-8AE2-7CA7-044C-27ACCD6B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" y="1333501"/>
            <a:ext cx="9135782" cy="7713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572BDF-8CA8-858E-887D-22ABEB55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790700"/>
            <a:ext cx="9345329" cy="8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6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4152900"/>
            <a:ext cx="5665773" cy="12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출처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E9C8-09F2-839A-A93A-2C68B443E443}"/>
              </a:ext>
            </a:extLst>
          </p:cNvPr>
          <p:cNvSpPr txBox="1"/>
          <p:nvPr/>
        </p:nvSpPr>
        <p:spPr>
          <a:xfrm>
            <a:off x="6934200" y="3557769"/>
            <a:ext cx="8991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branch </a:t>
            </a:r>
            <a:r>
              <a:rPr lang="ko-KR" altLang="en-US" sz="3000" dirty="0"/>
              <a:t>변경</a:t>
            </a:r>
          </a:p>
          <a:p>
            <a:r>
              <a:rPr lang="en-US" altLang="ko-KR" sz="3000" dirty="0">
                <a:hlinkClick r:id="rId2"/>
              </a:rPr>
              <a:t>https://blog.outsider.ne.kr/1503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en-US" altLang="ko-KR" sz="3000" dirty="0"/>
              <a:t>git </a:t>
            </a:r>
            <a:r>
              <a:rPr lang="ko-KR" altLang="en-US" sz="3000" dirty="0"/>
              <a:t>기본 사용법 개념</a:t>
            </a:r>
          </a:p>
          <a:p>
            <a:r>
              <a:rPr lang="en-US" altLang="ko-KR" sz="3000" dirty="0">
                <a:hlinkClick r:id="rId3"/>
              </a:rPr>
              <a:t>https://www.daleseo.com/git-add/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en-US" altLang="ko-KR" sz="3000" dirty="0">
                <a:hlinkClick r:id="rId4"/>
              </a:rPr>
              <a:t>https://wch18735.github.io/git/GIT_Managing_File/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4152900"/>
            <a:ext cx="5665773" cy="12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점 수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E9C8-09F2-839A-A93A-2C68B443E443}"/>
              </a:ext>
            </a:extLst>
          </p:cNvPr>
          <p:cNvSpPr txBox="1"/>
          <p:nvPr/>
        </p:nvSpPr>
        <p:spPr>
          <a:xfrm>
            <a:off x="5867400" y="1392978"/>
            <a:ext cx="104394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제 점수는 </a:t>
            </a:r>
            <a:r>
              <a:rPr lang="en-US" altLang="ko-KR" sz="3000" dirty="0"/>
              <a:t>18</a:t>
            </a:r>
            <a:r>
              <a:rPr lang="ko-KR" altLang="en-US" sz="3000" dirty="0"/>
              <a:t>점이라고 생각합니다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이유 </a:t>
            </a:r>
            <a:endParaRPr lang="en-US" altLang="ko-KR" sz="3000" dirty="0"/>
          </a:p>
          <a:p>
            <a:r>
              <a:rPr lang="en-US" altLang="ko-KR" sz="3000" dirty="0"/>
              <a:t>1. </a:t>
            </a:r>
            <a:r>
              <a:rPr lang="ko-KR" altLang="en-US" sz="3000" dirty="0"/>
              <a:t>웹 호스팅 시스템을 이용하여 </a:t>
            </a:r>
            <a:r>
              <a:rPr lang="en-US" altLang="ko-KR" sz="3000" dirty="0"/>
              <a:t>canvas</a:t>
            </a:r>
            <a:r>
              <a:rPr lang="ko-KR" altLang="en-US" sz="3000" dirty="0"/>
              <a:t>를 이용한 게임을</a:t>
            </a:r>
            <a:endParaRPr lang="en-US" altLang="ko-KR" sz="3000" dirty="0"/>
          </a:p>
          <a:p>
            <a:r>
              <a:rPr lang="ko-KR" altLang="en-US" sz="3000" dirty="0"/>
              <a:t>연결하였습니다</a:t>
            </a:r>
            <a:r>
              <a:rPr lang="en-US" altLang="ko-KR" sz="3000" dirty="0"/>
              <a:t>.</a:t>
            </a:r>
          </a:p>
          <a:p>
            <a:r>
              <a:rPr lang="en-US" altLang="ko-KR" sz="3000" dirty="0"/>
              <a:t>2. Unity</a:t>
            </a:r>
            <a:r>
              <a:rPr lang="ko-KR" altLang="en-US" sz="3000" dirty="0"/>
              <a:t>로 만든 게임을 </a:t>
            </a:r>
            <a:r>
              <a:rPr lang="en-US" altLang="ko-KR" sz="3000" dirty="0" err="1"/>
              <a:t>webGL</a:t>
            </a:r>
            <a:r>
              <a:rPr lang="ko-KR" altLang="en-US" sz="3000" dirty="0"/>
              <a:t>을 통해 웹에서 할 수 있도록 반영하였고 </a:t>
            </a:r>
            <a:r>
              <a:rPr lang="en-US" altLang="ko-KR" sz="3000" dirty="0"/>
              <a:t>git hub</a:t>
            </a:r>
            <a:r>
              <a:rPr lang="ko-KR" altLang="en-US" sz="3000" dirty="0"/>
              <a:t>의 웹 호스팅으로 연결하였습니다</a:t>
            </a:r>
            <a:endParaRPr lang="en-US" altLang="ko-KR" sz="3000" dirty="0"/>
          </a:p>
          <a:p>
            <a:r>
              <a:rPr lang="en-US" altLang="ko-KR" sz="3000" dirty="0"/>
              <a:t>3. </a:t>
            </a:r>
            <a:r>
              <a:rPr lang="en-US" altLang="ko-KR" sz="3000" dirty="0" err="1"/>
              <a:t>c++</a:t>
            </a:r>
            <a:r>
              <a:rPr lang="en-US" altLang="ko-KR" sz="3000" dirty="0"/>
              <a:t> </a:t>
            </a:r>
            <a:r>
              <a:rPr lang="ko-KR" altLang="en-US" sz="3000" dirty="0"/>
              <a:t>코드 등 기본적으로 사용되는 코드를 알맞은 이름으로 바꾸고 정리하여 필요할 때 바로 알아볼 수 있도록 정리하였습니다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감점 요인</a:t>
            </a:r>
            <a:endParaRPr lang="en-US" altLang="ko-KR" sz="3000" dirty="0"/>
          </a:p>
          <a:p>
            <a:r>
              <a:rPr lang="ko-KR" altLang="en-US" sz="3000" dirty="0"/>
              <a:t>하위 파일 이름을 잘못 설정하여 한 주 씩 밀린 것과</a:t>
            </a:r>
            <a:endParaRPr lang="en-US" altLang="ko-KR" sz="3000" dirty="0"/>
          </a:p>
          <a:p>
            <a:r>
              <a:rPr lang="ko-KR" altLang="en-US" sz="3000" dirty="0"/>
              <a:t>하위 폴더를 좀 더 깔끔하게 정리하지 못 한 게 감점요인이라고 생각합니다</a:t>
            </a:r>
            <a:r>
              <a:rPr lang="en-US" altLang="ko-KR" sz="3000" dirty="0"/>
              <a:t>.</a:t>
            </a:r>
          </a:p>
          <a:p>
            <a:r>
              <a:rPr lang="en-US" altLang="ko-KR" sz="3000" dirty="0"/>
              <a:t> </a:t>
            </a:r>
          </a:p>
          <a:p>
            <a:r>
              <a:rPr lang="ko-KR" altLang="en-US" sz="3000" dirty="0"/>
              <a:t> 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24508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/game/week1/class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3B4DB-FFB2-BE91-A2FF-6CDD5341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75360"/>
            <a:ext cx="17271834" cy="82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/game/week1/class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C2F17-6DA6-1318-3468-96338AA2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0" y="2095500"/>
            <a:ext cx="17880920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7848600" cy="25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/game/week1/class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history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360D1-44F7-A369-BE59-E268BAEF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03" y="1352853"/>
            <a:ext cx="3240610" cy="8651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B012BB-8708-9EFE-A931-45ACF33CB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26" y="1024695"/>
            <a:ext cx="2590800" cy="8979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E46447-F4E2-F7AC-45F6-44898F8ED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400" y="1024695"/>
            <a:ext cx="3048000" cy="88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/game/week2/class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1E0AE3-B686-D04E-CFC8-C0FF5C04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3" y="1866900"/>
            <a:ext cx="17871394" cy="7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25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/game/week2/class</a:t>
            </a:r>
          </a:p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0E0857"/>
                </a:solidFill>
                <a:ea typeface="Nanum Gothic Ultra-Bold"/>
              </a:rPr>
              <a:t>history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C3EDC9-445A-5A9F-A652-522522D4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14500"/>
            <a:ext cx="11399519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5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42901"/>
            <a:ext cx="8458200" cy="1215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E0857"/>
                </a:solidFill>
                <a:ea typeface="Nanum Gothic Ultra-Bold"/>
              </a:rPr>
              <a:t>/game/week3/class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9D315-3B1A-52D5-2246-2A90BCEE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67" y="2019300"/>
            <a:ext cx="1648806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4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428</Words>
  <Application>Microsoft Office PowerPoint</Application>
  <PresentationFormat>사용자 지정</PresentationFormat>
  <Paragraphs>107</Paragraphs>
  <Slides>38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어두운 파란색 및 흰색 간단한 기하학적 프레젠테이션</dc:title>
  <cp:lastModifiedBy>김태헌</cp:lastModifiedBy>
  <cp:revision>28</cp:revision>
  <dcterms:created xsi:type="dcterms:W3CDTF">2006-08-16T00:00:00Z</dcterms:created>
  <dcterms:modified xsi:type="dcterms:W3CDTF">2023-12-12T07:36:20Z</dcterms:modified>
  <dc:identifier>DAF2YPyAhBg</dc:identifier>
</cp:coreProperties>
</file>